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907</Words>
  <Application>Microsoft Office PowerPoint</Application>
  <PresentationFormat>Diavoorstelling (4:3)</PresentationFormat>
  <Paragraphs>256</Paragraphs>
  <Slides>28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Office-thema</vt:lpstr>
      <vt:lpstr>PowerPoint-presentatie</vt:lpstr>
      <vt:lpstr>Anticonceptie</vt:lpstr>
      <vt:lpstr>Anticonceptie</vt:lpstr>
      <vt:lpstr>Anticonceptie</vt:lpstr>
      <vt:lpstr>Anticonceptie</vt:lpstr>
      <vt:lpstr>PowerPoint-presentatie</vt:lpstr>
      <vt:lpstr>Anticonceptie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Anticonceptie</vt:lpstr>
      <vt:lpstr>Anticonceptie</vt:lpstr>
      <vt:lpstr>Anticonceptie</vt:lpstr>
      <vt:lpstr>Anticonceptie</vt:lpstr>
      <vt:lpstr>Anticonceptie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Bart Adriaanse</dc:creator>
  <cp:lastModifiedBy>Watzeels J.C.M. (Anita)</cp:lastModifiedBy>
  <cp:revision>42</cp:revision>
  <dcterms:created xsi:type="dcterms:W3CDTF">2012-09-03T14:23:03Z</dcterms:created>
  <dcterms:modified xsi:type="dcterms:W3CDTF">2017-03-17T12:04:13Z</dcterms:modified>
</cp:coreProperties>
</file>