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306</Words>
  <Application>Microsoft Office PowerPoint</Application>
  <PresentationFormat>Diavoorstelling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Bart Adriaanse</dc:creator>
  <cp:lastModifiedBy>Manouk Vermeulen</cp:lastModifiedBy>
  <cp:revision>34</cp:revision>
  <dcterms:created xsi:type="dcterms:W3CDTF">2012-09-03T14:23:03Z</dcterms:created>
  <dcterms:modified xsi:type="dcterms:W3CDTF">2020-03-12T10:17:10Z</dcterms:modified>
</cp:coreProperties>
</file>